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3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6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7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4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9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9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1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9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4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02B2-6DFD-4F54-B7B4-87CB6279E095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662A-773B-4A7F-96D7-6F235178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43" y="3592286"/>
            <a:ext cx="8071421" cy="2585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3043" y="809897"/>
            <a:ext cx="8382374" cy="1754326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Managing eResources with MS CEASR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76" y="188527"/>
            <a:ext cx="7473745" cy="590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7370"/>
            <a:ext cx="11991703" cy="923330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Background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70" y="147325"/>
            <a:ext cx="7745784" cy="67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37" y="0"/>
            <a:ext cx="6999559" cy="66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5" y="0"/>
            <a:ext cx="6466113" cy="66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92"/>
            <a:ext cx="12192000" cy="6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S. Randall</dc:creator>
  <cp:lastModifiedBy>Elizabeth Bernhardt</cp:lastModifiedBy>
  <cp:revision>6</cp:revision>
  <dcterms:created xsi:type="dcterms:W3CDTF">2017-03-31T01:37:53Z</dcterms:created>
  <dcterms:modified xsi:type="dcterms:W3CDTF">2017-04-07T12:23:20Z</dcterms:modified>
</cp:coreProperties>
</file>